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10/04/2023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10/04/2023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10/04/2023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10/04/2023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10/04/2023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10/04/2023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10/04/2023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10/04/2023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10/04/2023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10/04/2023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10/04/2023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10/04/2023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09" y="1351779"/>
            <a:ext cx="7634473" cy="499226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s-MX" sz="1200" dirty="0"/>
              <a:t>Se informa a la ciudadanía que durante el mes de</a:t>
            </a:r>
            <a:r>
              <a:rPr lang="es-MX" sz="1200" b="1" dirty="0">
                <a:solidFill>
                  <a:srgbClr val="A963A9"/>
                </a:solidFill>
              </a:rPr>
              <a:t> Marzo</a:t>
            </a:r>
            <a:r>
              <a:rPr lang="es-MX" sz="1200" dirty="0">
                <a:solidFill>
                  <a:srgbClr val="A963A9"/>
                </a:solidFill>
              </a:rPr>
              <a:t> </a:t>
            </a:r>
            <a:r>
              <a:rPr lang="es-MX" sz="1200" dirty="0"/>
              <a:t>de 2023, se celebraron los siguientes convenios:</a:t>
            </a:r>
          </a:p>
          <a:p>
            <a:pPr marL="171450" indent="-1714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MX" sz="1200" dirty="0"/>
              <a:t>Convenio General de Coordinación y Colaboración entre el INE y el IEC, con el fin de establecer las bases de coordinación para implementar el Voto de las Personas en Prisión Preventiva en el Proceso Electoral Local 2022-2023, en el Estado de Coahuila de Zaragoza.</a:t>
            </a:r>
          </a:p>
          <a:p>
            <a:pPr marL="171450" indent="-1714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MX" sz="1200" dirty="0"/>
              <a:t>Convenio Marco de Colaboración celebrado entre el Centro Empresarial Coahuila Sureste S.P. “COPARMEX” y el Instituto.</a:t>
            </a:r>
          </a:p>
          <a:p>
            <a:pPr marL="171450" indent="-1714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MX" sz="1200" dirty="0"/>
              <a:t>Convenio General de Apoyo y Colaboración Interinstitucional celebrado entre el Instituto de Acceso a la Información (ICAI) y el Instituto.</a:t>
            </a:r>
          </a:p>
          <a:p>
            <a:pPr marL="171450" indent="-1714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MX" sz="1200"/>
              <a:t>Convenio </a:t>
            </a:r>
            <a:r>
              <a:rPr lang="es-MX" sz="1200" dirty="0"/>
              <a:t>de Coordinación y Colaboración celebrado entre la Auditoría Superior del Estado de Coahuila de Zaragoza y el Instituto.</a:t>
            </a:r>
          </a:p>
          <a:p>
            <a:pPr marL="171450" indent="-1714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MX" sz="1200" dirty="0"/>
              <a:t>Convenio Marco de Colaboración celebrado entre la Universidad Autónoma de Coahuila y el Instituto.</a:t>
            </a:r>
          </a:p>
          <a:p>
            <a:pPr marL="171450" indent="-1714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MX" sz="1200" dirty="0"/>
              <a:t>Convenio Específico de Colaboración celebrado entre la Facultad de Jurisprudencia de la Universidad Autónoma de Coahuila y el Instituto.</a:t>
            </a:r>
          </a:p>
          <a:p>
            <a:pPr algn="just">
              <a:lnSpc>
                <a:spcPct val="150000"/>
              </a:lnSpc>
            </a:pPr>
            <a:r>
              <a:rPr lang="es-MX" sz="1200" dirty="0"/>
              <a:t>Por lo anterior, se informa que una vez que hayan sido ratificados por el órgano máximo de este Instituto serán publicados. </a:t>
            </a:r>
            <a:endParaRPr lang="es-ES" sz="1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1047197"/>
            <a:chOff x="7820286" y="994753"/>
            <a:chExt cx="3951804" cy="1114602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491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Marzo de 2023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6879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Jorge Alfonso de la Peña Contreras 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Secretario Ejecutivo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1614</TotalTime>
  <Words>233</Words>
  <Application>Microsoft Office PowerPoint</Application>
  <PresentationFormat>Panorámica</PresentationFormat>
  <Paragraphs>16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Wingdings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IEC2019</cp:lastModifiedBy>
  <cp:revision>51</cp:revision>
  <dcterms:created xsi:type="dcterms:W3CDTF">2018-06-12T17:38:37Z</dcterms:created>
  <dcterms:modified xsi:type="dcterms:W3CDTF">2023-04-10T19:41:28Z</dcterms:modified>
</cp:coreProperties>
</file>